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362" r:id="rId2"/>
    <p:sldId id="351" r:id="rId3"/>
    <p:sldId id="364" r:id="rId4"/>
    <p:sldId id="391" r:id="rId5"/>
    <p:sldId id="368" r:id="rId6"/>
    <p:sldId id="388" r:id="rId7"/>
    <p:sldId id="389" r:id="rId8"/>
    <p:sldId id="390" r:id="rId9"/>
    <p:sldId id="382" r:id="rId10"/>
    <p:sldId id="369" r:id="rId11"/>
    <p:sldId id="365" r:id="rId12"/>
    <p:sldId id="367" r:id="rId13"/>
    <p:sldId id="395" r:id="rId14"/>
    <p:sldId id="392" r:id="rId15"/>
    <p:sldId id="393" r:id="rId16"/>
    <p:sldId id="396" r:id="rId17"/>
    <p:sldId id="377" r:id="rId18"/>
    <p:sldId id="378" r:id="rId19"/>
    <p:sldId id="379" r:id="rId20"/>
    <p:sldId id="380" r:id="rId21"/>
    <p:sldId id="381" r:id="rId22"/>
    <p:sldId id="383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나눔고딕" panose="020D0604000000000000" pitchFamily="50" charset="-127"/>
      <p:regular r:id="rId32"/>
      <p:bold r:id="rId33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2713">
          <p15:clr>
            <a:srgbClr val="A4A3A4"/>
          </p15:clr>
        </p15:guide>
        <p15:guide id="3" orient="horz" pos="264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pos="158">
          <p15:clr>
            <a:srgbClr val="A4A3A4"/>
          </p15:clr>
        </p15:guide>
        <p15:guide id="6" pos="1997">
          <p15:clr>
            <a:srgbClr val="A4A3A4"/>
          </p15:clr>
        </p15:guide>
        <p15:guide id="7" pos="3771">
          <p15:clr>
            <a:srgbClr val="A4A3A4"/>
          </p15:clr>
        </p15:guide>
        <p15:guide id="8" pos="3843">
          <p15:clr>
            <a:srgbClr val="A4A3A4"/>
          </p15:clr>
        </p15:guide>
        <p15:guide id="9" pos="5604">
          <p15:clr>
            <a:srgbClr val="A4A3A4"/>
          </p15:clr>
        </p15:guide>
        <p15:guide id="10" pos="19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C5E"/>
    <a:srgbClr val="7E858E"/>
    <a:srgbClr val="68727E"/>
    <a:srgbClr val="4C535C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78818" autoAdjust="0"/>
  </p:normalViewPr>
  <p:slideViewPr>
    <p:cSldViewPr>
      <p:cViewPr varScale="1">
        <p:scale>
          <a:sx n="69" d="100"/>
          <a:sy n="69" d="100"/>
        </p:scale>
        <p:origin x="2006" y="62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7/24/2017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2017-07-24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altLang="ko-KR" dirty="0" smtClean="0"/>
              <a:t>To prevent duplicate logins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After a day, we will average this record and save it.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This table has an average daily record.</a:t>
            </a:r>
          </a:p>
          <a:p>
            <a:pPr marL="171450" indent="-171450">
              <a:buFontTx/>
              <a:buChar char="-"/>
            </a:pP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9154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4621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You can see easy at a glance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3760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we have not done it yet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79029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altLang="ko-KR" dirty="0" smtClean="0"/>
              <a:t>If the two are different, a message says the wrong password.</a:t>
            </a:r>
          </a:p>
          <a:p>
            <a:pPr marL="171450" indent="-171450">
              <a:buFontTx/>
              <a:buChar char="-"/>
            </a:pP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72024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Let's see how it works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84953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Let's see how it works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80914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10644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33300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60617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179378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7753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19343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지난</a:t>
            </a:r>
            <a:r>
              <a:rPr lang="ko-KR" altLang="en-US" baseline="0" dirty="0" smtClean="0"/>
              <a:t> 발표에 해서 </a:t>
            </a:r>
            <a:r>
              <a:rPr lang="en-US" altLang="ko-KR" baseline="0" dirty="0" smtClean="0"/>
              <a:t>change point</a:t>
            </a:r>
            <a:r>
              <a:rPr lang="ko-KR" altLang="en-US" baseline="0" dirty="0" smtClean="0"/>
              <a:t>에 대해서 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96025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비밀번호 변경 방법이 </a:t>
            </a:r>
            <a:r>
              <a:rPr lang="ko-KR" altLang="en-US" baseline="0" dirty="0" smtClean="0"/>
              <a:t>이메일 인증에서 인증 코드로 바뀜</a:t>
            </a:r>
            <a:endParaRPr lang="en-US" altLang="ko-KR" dirty="0" smtClean="0"/>
          </a:p>
          <a:p>
            <a:r>
              <a:rPr lang="ko-KR" altLang="en-US" dirty="0" smtClean="0"/>
              <a:t>영어 표현 변경</a:t>
            </a:r>
            <a:endParaRPr lang="en-US" altLang="ko-KR" dirty="0" smtClean="0"/>
          </a:p>
          <a:p>
            <a:r>
              <a:rPr lang="ko-KR" altLang="en-US" dirty="0" smtClean="0"/>
              <a:t>중복 설명 제거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어떻게 변했는지 확인해 보자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인증 코드 </a:t>
            </a:r>
            <a:r>
              <a:rPr lang="ko-KR" altLang="en-US" dirty="0" err="1" smtClean="0"/>
              <a:t>사용하는것으로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바꼈다</a:t>
            </a:r>
            <a:r>
              <a:rPr lang="en-US" altLang="ko-KR" dirty="0" smtClean="0"/>
              <a:t>)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5869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4959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6604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8026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There are not many changes. It is similar to last meeting.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39552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2906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2843808" y="6559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963B0023-0CED-47F7-85AE-654F0B232C2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4528" y="5229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/18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6660232" y="64818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/18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form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form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9512" y="3573016"/>
            <a:ext cx="81369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 team	</a:t>
            </a:r>
          </a:p>
          <a:p>
            <a:r>
              <a:rPr lang="en-US" altLang="ko-KR" sz="32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- Jim, Cho, Tom, Lina, Missy</a:t>
            </a:r>
            <a:endParaRPr lang="ko-KR" altLang="en-US" sz="32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36296" y="357301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1967" y="6391848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</a:t>
            </a:fld>
            <a:endParaRPr kumimoji="0"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5" y="1306484"/>
            <a:ext cx="8221690" cy="5203623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ER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63888" y="2564904"/>
            <a:ext cx="1872208" cy="230425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07904" y="4365104"/>
            <a:ext cx="1368152" cy="2160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7200" y="1325848"/>
            <a:ext cx="1834472" cy="455142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636305" y="1325848"/>
            <a:ext cx="2046540" cy="47625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10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492642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hlinkClick r:id="rId3"/>
          </p:cNvPr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W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eb</a:t>
            </a:r>
            <a:r>
              <a:rPr lang="en-US" altLang="ko-KR" sz="48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lient</a:t>
            </a:r>
            <a:endParaRPr lang="ko-KR" altLang="en-US" sz="4800" spc="6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16216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11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43764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- template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12</a:t>
            </a:fld>
            <a:endParaRPr kumimoji="0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24160"/>
            <a:ext cx="8683151" cy="48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9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– function(1) Sign up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13</a:t>
            </a:fld>
            <a:endParaRPr kumimoji="0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624481"/>
            <a:ext cx="4752528" cy="2581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79712" y="1727497"/>
            <a:ext cx="627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Before input the user’s information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02930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– function(1) Sign up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14</a:t>
            </a:fld>
            <a:endParaRPr kumimoji="0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3554"/>
            <a:ext cx="3709392" cy="5119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418" y="2705198"/>
            <a:ext cx="4634389" cy="143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 smtClean="0"/>
              <a:t>Encrypt with hash algorithm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 smtClean="0"/>
              <a:t>Check password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6682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– function(2) Login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15</a:t>
            </a:fld>
            <a:endParaRPr kumimoji="0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60848"/>
            <a:ext cx="4559159" cy="3024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2080" y="3297349"/>
            <a:ext cx="4156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- Check correct password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2328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16</a:t>
            </a:fld>
            <a:endParaRPr kumimoji="0" lang="ko-KR" altLang="en-US"/>
          </a:p>
        </p:txBody>
      </p:sp>
      <p:sp>
        <p:nvSpPr>
          <p:cNvPr id="8" name="TextBox 7">
            <a:hlinkClick r:id="rId3"/>
          </p:cNvPr>
          <p:cNvSpPr txBox="1"/>
          <p:nvPr/>
        </p:nvSpPr>
        <p:spPr>
          <a:xfrm>
            <a:off x="2411760" y="3135383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W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eb</a:t>
            </a:r>
            <a:r>
              <a:rPr lang="en-US" altLang="ko-KR" sz="48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lient</a:t>
            </a:r>
            <a:endParaRPr lang="ko-KR" altLang="en-US" sz="4800" spc="6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43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</a:t>
            </a:r>
            <a:r>
              <a:rPr lang="en-US" altLang="ko-KR" sz="4800" spc="600" dirty="0">
                <a:solidFill>
                  <a:srgbClr val="7E85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plic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ation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UI</a:t>
            </a:r>
            <a:endParaRPr lang="en-US" altLang="ko-KR" sz="48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82418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17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655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UI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 descr="LoginActivit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06" y="1714488"/>
            <a:ext cx="2107421" cy="3500462"/>
          </a:xfrm>
          <a:prstGeom prst="rect">
            <a:avLst/>
          </a:prstGeom>
        </p:spPr>
      </p:pic>
      <p:pic>
        <p:nvPicPr>
          <p:cNvPr id="8" name="그림 7" descr="GraphsActivit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06" y="1714488"/>
            <a:ext cx="2143140" cy="3500462"/>
          </a:xfrm>
          <a:prstGeom prst="rect">
            <a:avLst/>
          </a:prstGeom>
        </p:spPr>
      </p:pic>
      <p:pic>
        <p:nvPicPr>
          <p:cNvPr id="9" name="그림 8" descr="AirActivit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2264" y="1428736"/>
            <a:ext cx="1763477" cy="2928958"/>
          </a:xfrm>
          <a:prstGeom prst="rect">
            <a:avLst/>
          </a:prstGeom>
        </p:spPr>
      </p:pic>
      <p:pic>
        <p:nvPicPr>
          <p:cNvPr id="10" name="그림 9" descr="HealthActivity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2928934"/>
            <a:ext cx="1806488" cy="3000396"/>
          </a:xfrm>
          <a:prstGeom prst="rect">
            <a:avLst/>
          </a:prstGeom>
        </p:spPr>
      </p:pic>
      <p:pic>
        <p:nvPicPr>
          <p:cNvPr id="13" name="그림 12" descr="HistoryActivit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0892" y="3500438"/>
            <a:ext cx="1677454" cy="2786081"/>
          </a:xfrm>
          <a:prstGeom prst="rect">
            <a:avLst/>
          </a:prstGeom>
        </p:spPr>
      </p:pic>
      <p:pic>
        <p:nvPicPr>
          <p:cNvPr id="17" name="그림 16" descr="PMActivity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1142984"/>
            <a:ext cx="1785950" cy="2966284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rot="10800000">
            <a:off x="2143108" y="2643183"/>
            <a:ext cx="1500198" cy="714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10800000" flipV="1">
            <a:off x="2214546" y="3857628"/>
            <a:ext cx="1500198" cy="5000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9" idx="1"/>
          </p:cNvCxnSpPr>
          <p:nvPr/>
        </p:nvCxnSpPr>
        <p:spPr>
          <a:xfrm rot="5400000" flipH="1" flipV="1">
            <a:off x="5661430" y="3018232"/>
            <a:ext cx="1035851" cy="78581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MapActivity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100" y="3643314"/>
            <a:ext cx="1763477" cy="2928958"/>
          </a:xfrm>
          <a:prstGeom prst="rect">
            <a:avLst/>
          </a:prstGeom>
        </p:spPr>
      </p:pic>
      <p:cxnSp>
        <p:nvCxnSpPr>
          <p:cNvPr id="30" name="직선 화살표 연결선 29"/>
          <p:cNvCxnSpPr>
            <a:endCxn id="29" idx="3"/>
          </p:cNvCxnSpPr>
          <p:nvPr/>
        </p:nvCxnSpPr>
        <p:spPr>
          <a:xfrm rot="10800000" flipV="1">
            <a:off x="2763578" y="4929197"/>
            <a:ext cx="879729" cy="1785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SearchActicity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7950" y="3929042"/>
            <a:ext cx="1714512" cy="2928958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4786316" y="5072074"/>
            <a:ext cx="1643072" cy="6429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715008" y="4929198"/>
            <a:ext cx="1357322" cy="714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18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567931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96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Activity Function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071538" y="1785926"/>
            <a:ext cx="6357982" cy="3786214"/>
            <a:chOff x="357158" y="1428736"/>
            <a:chExt cx="5500726" cy="3143272"/>
          </a:xfrm>
        </p:grpSpPr>
        <p:sp>
          <p:nvSpPr>
            <p:cNvPr id="22" name="직사각형 21"/>
            <p:cNvSpPr/>
            <p:nvPr/>
          </p:nvSpPr>
          <p:spPr>
            <a:xfrm>
              <a:off x="357158" y="1428736"/>
              <a:ext cx="5500726" cy="3143272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37023" y="1784578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Sign-Up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0770" y="2555569"/>
              <a:ext cx="5357850" cy="1865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1. </a:t>
              </a:r>
              <a:r>
                <a:rPr lang="en-US" sz="2000" dirty="0"/>
                <a:t>Confirm duplicate of user’s email</a:t>
              </a:r>
            </a:p>
            <a:p>
              <a:r>
                <a:rPr lang="en-US" altLang="ko-KR" sz="2000" dirty="0"/>
                <a:t>2. </a:t>
              </a:r>
              <a:r>
                <a:rPr lang="en-US" sz="2000" dirty="0"/>
                <a:t>Certificate user’s email </a:t>
              </a:r>
            </a:p>
            <a:p>
              <a:r>
                <a:rPr lang="en-US" altLang="ko-KR" sz="2000" dirty="0"/>
                <a:t>3. Reconfirm Password</a:t>
              </a:r>
            </a:p>
            <a:p>
              <a:r>
                <a:rPr lang="en-US" altLang="ko-KR" sz="2000" dirty="0"/>
                <a:t>4. Give Unique Sequence number</a:t>
              </a:r>
            </a:p>
            <a:p>
              <a:r>
                <a:rPr lang="en-US" altLang="ko-KR" sz="2000" dirty="0"/>
                <a:t>5. Information about User</a:t>
              </a:r>
            </a:p>
            <a:p>
              <a:r>
                <a:rPr lang="en-US" altLang="ko-KR" sz="2000" dirty="0"/>
                <a:t>   - Name(First, Last), Birth, Gender, E-mail, PW</a:t>
              </a:r>
            </a:p>
            <a:p>
              <a:r>
                <a:rPr lang="en-US" altLang="ko-KR" sz="2000" dirty="0"/>
                <a:t>6. Select notification Service</a:t>
              </a:r>
              <a:endParaRPr lang="ko-KR" altLang="en-US" sz="2000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19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40822559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26876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CONTENTS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-252536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Sequence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5172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ER</a:t>
            </a:r>
          </a:p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3854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Web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Client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660232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Application</a:t>
            </a:r>
            <a:endParaRPr lang="en-US" altLang="ko-KR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029" y="6328367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14999" y="997735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2</a:t>
            </a:fld>
            <a:endParaRPr kumimoji="0"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96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Activity Function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34"/>
          <p:cNvGrpSpPr/>
          <p:nvPr/>
        </p:nvGrpSpPr>
        <p:grpSpPr>
          <a:xfrm>
            <a:off x="357158" y="1357298"/>
            <a:ext cx="4929222" cy="2252133"/>
            <a:chOff x="1375811" y="2168334"/>
            <a:chExt cx="4685803" cy="1943030"/>
          </a:xfrm>
        </p:grpSpPr>
        <p:sp>
          <p:nvSpPr>
            <p:cNvPr id="36" name="직사각형 35"/>
            <p:cNvSpPr/>
            <p:nvPr/>
          </p:nvSpPr>
          <p:spPr>
            <a:xfrm>
              <a:off x="1375811" y="2168334"/>
              <a:ext cx="4685803" cy="1787363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647452" y="2291600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Sign-In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1631" y="2969566"/>
              <a:ext cx="4482073" cy="114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2000" dirty="0"/>
                <a:t>Change email to Sequence number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2000" dirty="0"/>
                <a:t>Reset the passwords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/>
                <a:t>Find Email</a:t>
              </a:r>
            </a:p>
            <a:p>
              <a:pPr marL="342900" indent="-342900">
                <a:buAutoNum type="arabicPeriod"/>
              </a:pPr>
              <a:endParaRPr lang="ko-KR" altLang="en-US" sz="2000" dirty="0"/>
            </a:p>
          </p:txBody>
        </p:sp>
      </p:grpSp>
      <p:grpSp>
        <p:nvGrpSpPr>
          <p:cNvPr id="17" name="그룹 34"/>
          <p:cNvGrpSpPr/>
          <p:nvPr/>
        </p:nvGrpSpPr>
        <p:grpSpPr>
          <a:xfrm>
            <a:off x="285720" y="4071942"/>
            <a:ext cx="3214710" cy="1285884"/>
            <a:chOff x="1375811" y="2168335"/>
            <a:chExt cx="4685803" cy="1787363"/>
          </a:xfrm>
        </p:grpSpPr>
        <p:sp>
          <p:nvSpPr>
            <p:cNvPr id="18" name="직사각형 17"/>
            <p:cNvSpPr/>
            <p:nvPr/>
          </p:nvSpPr>
          <p:spPr>
            <a:xfrm>
              <a:off x="1375811" y="2168335"/>
              <a:ext cx="4685803" cy="1787363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647452" y="2291600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Graph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11631" y="3092832"/>
              <a:ext cx="4482073" cy="61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2000" dirty="0"/>
                <a:t>Home Activity</a:t>
              </a:r>
              <a:endParaRPr lang="en-US" altLang="ko-KR" sz="2000" dirty="0"/>
            </a:p>
            <a:p>
              <a:pPr marL="342900" indent="-342900">
                <a:buAutoNum type="arabicPeriod"/>
              </a:pPr>
              <a:endParaRPr lang="ko-KR" altLang="en-US" sz="2000" dirty="0"/>
            </a:p>
          </p:txBody>
        </p:sp>
      </p:grpSp>
      <p:grpSp>
        <p:nvGrpSpPr>
          <p:cNvPr id="29" name="그룹 34"/>
          <p:cNvGrpSpPr/>
          <p:nvPr/>
        </p:nvGrpSpPr>
        <p:grpSpPr>
          <a:xfrm>
            <a:off x="3857588" y="4071942"/>
            <a:ext cx="5286412" cy="1974524"/>
            <a:chOff x="1375810" y="2168334"/>
            <a:chExt cx="5099290" cy="1787363"/>
          </a:xfrm>
        </p:grpSpPr>
        <p:sp>
          <p:nvSpPr>
            <p:cNvPr id="30" name="직사각형 29"/>
            <p:cNvSpPr/>
            <p:nvPr/>
          </p:nvSpPr>
          <p:spPr>
            <a:xfrm>
              <a:off x="1375810" y="2168334"/>
              <a:ext cx="4823683" cy="1787363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47452" y="2291600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Health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05971" y="3031199"/>
              <a:ext cx="4969129" cy="919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2000" dirty="0"/>
                <a:t>1. Show the heart rate graph </a:t>
              </a:r>
            </a:p>
            <a:p>
              <a:pPr marL="342900" indent="-342900"/>
              <a:r>
                <a:rPr lang="en-US" altLang="ko-KR" sz="2000" dirty="0"/>
                <a:t>2.</a:t>
              </a:r>
              <a:r>
                <a:rPr altLang="en-US" sz="2000"/>
                <a:t> </a:t>
              </a:r>
              <a:r>
                <a:rPr lang="en-US" sz="2000" dirty="0"/>
                <a:t>Display the breathing rate per minute</a:t>
              </a:r>
            </a:p>
            <a:p>
              <a:pPr marL="342900" indent="-342900"/>
              <a:endParaRPr lang="en-US" altLang="ko-KR" sz="2000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20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6472193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96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Activity Function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34"/>
          <p:cNvGrpSpPr/>
          <p:nvPr/>
        </p:nvGrpSpPr>
        <p:grpSpPr>
          <a:xfrm>
            <a:off x="2928926" y="4143379"/>
            <a:ext cx="5857916" cy="2357454"/>
            <a:chOff x="832529" y="2229966"/>
            <a:chExt cx="5568635" cy="2033896"/>
          </a:xfrm>
        </p:grpSpPr>
        <p:sp>
          <p:nvSpPr>
            <p:cNvPr id="18" name="직사각형 17"/>
            <p:cNvSpPr/>
            <p:nvPr/>
          </p:nvSpPr>
          <p:spPr>
            <a:xfrm>
              <a:off x="832529" y="2229966"/>
              <a:ext cx="5568635" cy="2033896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647451" y="2414866"/>
              <a:ext cx="4071965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Air Density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8349" y="3092831"/>
              <a:ext cx="5432815" cy="114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AutoNum type="arabicPeriod"/>
              </a:pPr>
              <a:r>
                <a:rPr lang="en-US" sz="2000" dirty="0"/>
                <a:t>Graphing &amp; Display the real-time air density 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2000" dirty="0"/>
                <a:t>Figure the AQI value (Pie Graph)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2000" dirty="0"/>
                <a:t>Display history of sensor data by date</a:t>
              </a:r>
              <a:endParaRPr lang="en-US" altLang="ko-KR" sz="2000" dirty="0"/>
            </a:p>
            <a:p>
              <a:pPr marL="342900" indent="-342900">
                <a:buAutoNum type="arabicPeriod"/>
              </a:pPr>
              <a:endParaRPr lang="ko-KR" altLang="en-US" sz="2000" dirty="0"/>
            </a:p>
          </p:txBody>
        </p:sp>
      </p:grpSp>
      <p:grpSp>
        <p:nvGrpSpPr>
          <p:cNvPr id="17" name="그룹 31"/>
          <p:cNvGrpSpPr/>
          <p:nvPr/>
        </p:nvGrpSpPr>
        <p:grpSpPr>
          <a:xfrm>
            <a:off x="500034" y="1428736"/>
            <a:ext cx="5786478" cy="2428892"/>
            <a:chOff x="357158" y="1428736"/>
            <a:chExt cx="5500726" cy="2226484"/>
          </a:xfrm>
        </p:grpSpPr>
        <p:sp>
          <p:nvSpPr>
            <p:cNvPr id="22" name="직사각형 21"/>
            <p:cNvSpPr/>
            <p:nvPr/>
          </p:nvSpPr>
          <p:spPr>
            <a:xfrm>
              <a:off x="357158" y="1428736"/>
              <a:ext cx="5500726" cy="2226484"/>
            </a:xfrm>
            <a:prstGeom prst="rect">
              <a:avLst/>
            </a:prstGeom>
            <a:noFill/>
            <a:ln>
              <a:solidFill>
                <a:srgbClr val="404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37023" y="1784578"/>
              <a:ext cx="4071966" cy="5715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C00000"/>
                  </a:solidFill>
                </a:rPr>
                <a:t>Map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0770" y="2555569"/>
              <a:ext cx="5357850" cy="109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2000" dirty="0"/>
                <a:t>1. </a:t>
              </a:r>
              <a:r>
                <a:rPr lang="en-US" sz="2000" dirty="0"/>
                <a:t>Display current position on </a:t>
              </a:r>
              <a:r>
                <a:rPr lang="en-US" sz="2000" dirty="0" err="1"/>
                <a:t>google</a:t>
              </a:r>
              <a:r>
                <a:rPr lang="en-US" sz="2000" dirty="0"/>
                <a:t> map</a:t>
              </a:r>
            </a:p>
            <a:p>
              <a:r>
                <a:rPr lang="en-US" altLang="ko-KR" sz="2000" dirty="0"/>
                <a:t>2. </a:t>
              </a:r>
              <a:r>
                <a:rPr lang="en-US" sz="2000" dirty="0"/>
                <a:t>Display the real-time air density </a:t>
              </a:r>
            </a:p>
            <a:p>
              <a:r>
                <a:rPr lang="en-US" altLang="ko-KR" sz="2000" dirty="0"/>
                <a:t>3. </a:t>
              </a:r>
              <a:r>
                <a:rPr lang="en-US" sz="2000" dirty="0"/>
                <a:t>Search the location on </a:t>
              </a:r>
              <a:r>
                <a:rPr lang="en-US" sz="2000" dirty="0" err="1"/>
                <a:t>google</a:t>
              </a:r>
              <a:r>
                <a:rPr lang="en-US" sz="2000" dirty="0"/>
                <a:t> map </a:t>
              </a:r>
            </a:p>
            <a:p>
              <a:endParaRPr lang="ko-KR" altLang="en-US" sz="2000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21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983754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173487"/>
            <a:ext cx="6552728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T</a:t>
            </a:r>
            <a:r>
              <a:rPr lang="en-US" altLang="ko-KR" sz="36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hank you</a:t>
            </a:r>
            <a:endParaRPr lang="ko-KR" altLang="en-US" sz="36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16216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22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21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S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equence </a:t>
            </a: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D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58880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3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49474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Change point of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399" y="1844824"/>
            <a:ext cx="8655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Delete </a:t>
            </a: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duplicate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information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Change authentication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method in</a:t>
            </a:r>
            <a:r>
              <a:rPr lang="ko-KR" alt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forgotten password situation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Change expression</a:t>
            </a:r>
            <a:endParaRPr lang="ko-KR" altLang="en-US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4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798812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461805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Registration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21" y="1081773"/>
            <a:ext cx="2841274" cy="5782927"/>
          </a:xfrm>
          <a:prstGeom prst="rect">
            <a:avLst/>
          </a:prstGeom>
        </p:spPr>
      </p:pic>
      <p:pic>
        <p:nvPicPr>
          <p:cNvPr id="4" name="sign 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916832"/>
            <a:ext cx="5840309" cy="390817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5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431529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Sign-in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17" y="1107309"/>
            <a:ext cx="3104663" cy="5581601"/>
          </a:xfrm>
          <a:prstGeom prst="rect">
            <a:avLst/>
          </a:prstGeom>
        </p:spPr>
      </p:pic>
      <p:pic>
        <p:nvPicPr>
          <p:cNvPr id="3" name="sign 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844824"/>
            <a:ext cx="5608305" cy="36531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6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475766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Sign-out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1418001"/>
            <a:ext cx="7248525" cy="49625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7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44691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Forgotten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password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02792"/>
            <a:ext cx="3384376" cy="5517232"/>
          </a:xfrm>
          <a:prstGeom prst="rect">
            <a:avLst/>
          </a:prstGeom>
        </p:spPr>
      </p:pic>
      <p:pic>
        <p:nvPicPr>
          <p:cNvPr id="3" name="forgotten passwo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703" y="1916832"/>
            <a:ext cx="5286401" cy="33987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8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787695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ER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Diagram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9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5805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444</Words>
  <Application>Microsoft Office PowerPoint</Application>
  <PresentationFormat>화면 슬라이드 쇼(4:3)</PresentationFormat>
  <Paragraphs>151</Paragraphs>
  <Slides>22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Calibri</vt:lpstr>
      <vt:lpstr>맑은 고딕</vt:lpstr>
      <vt:lpstr>Arial</vt:lpstr>
      <vt:lpstr>나눔 고딕</vt:lpstr>
      <vt:lpstr>나눔고딕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2017-07-24T18:22:04Z</dcterms:modified>
</cp:coreProperties>
</file>